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F7513-1DE2-406E-A5B1-1520AB320046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BFD1E-D8C6-4366-886B-F42DD9A84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F7513-1DE2-406E-A5B1-1520AB320046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BFD1E-D8C6-4366-886B-F42DD9A84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F7513-1DE2-406E-A5B1-1520AB320046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BFD1E-D8C6-4366-886B-F42DD9A84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F7513-1DE2-406E-A5B1-1520AB320046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BFD1E-D8C6-4366-886B-F42DD9A84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F7513-1DE2-406E-A5B1-1520AB320046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BFD1E-D8C6-4366-886B-F42DD9A84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F7513-1DE2-406E-A5B1-1520AB320046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BFD1E-D8C6-4366-886B-F42DD9A84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F7513-1DE2-406E-A5B1-1520AB320046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BFD1E-D8C6-4366-886B-F42DD9A84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F7513-1DE2-406E-A5B1-1520AB320046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BFD1E-D8C6-4366-886B-F42DD9A84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F7513-1DE2-406E-A5B1-1520AB320046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BFD1E-D8C6-4366-886B-F42DD9A84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F7513-1DE2-406E-A5B1-1520AB320046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BFD1E-D8C6-4366-886B-F42DD9A84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F7513-1DE2-406E-A5B1-1520AB320046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BFD1E-D8C6-4366-886B-F42DD9A84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F7513-1DE2-406E-A5B1-1520AB320046}" type="datetimeFigureOut">
              <a:rPr lang="en-US" smtClean="0"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BFD1E-D8C6-4366-886B-F42DD9A840D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0"/>
            <a:ext cx="830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 smtClean="0">
                <a:latin typeface="Kristen ITC" pitchFamily="66" charset="0"/>
              </a:rPr>
              <a:t>Objectifs</a:t>
            </a:r>
            <a:r>
              <a:rPr lang="en-US" sz="2800" dirty="0" smtClean="0">
                <a:latin typeface="Kristen ITC" pitchFamily="66" charset="0"/>
              </a:rPr>
              <a:t>: Identify adjectives and use them to describe yourself and other people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990600"/>
            <a:ext cx="830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>
                <a:latin typeface="Kristen ITC" pitchFamily="66" charset="0"/>
              </a:rPr>
              <a:t>Do Now: </a:t>
            </a:r>
            <a:r>
              <a:rPr lang="en-US" sz="3200" dirty="0" err="1" smtClean="0">
                <a:latin typeface="Kristen ITC" pitchFamily="66" charset="0"/>
              </a:rPr>
              <a:t>Ecrivez</a:t>
            </a:r>
            <a:r>
              <a:rPr lang="en-US" sz="3200" dirty="0" smtClean="0">
                <a:latin typeface="Kristen ITC" pitchFamily="66" charset="0"/>
              </a:rPr>
              <a:t> 2 phrases </a:t>
            </a:r>
            <a:r>
              <a:rPr lang="en-US" sz="3200" dirty="0" err="1" smtClean="0">
                <a:latin typeface="Kristen ITC" pitchFamily="66" charset="0"/>
              </a:rPr>
              <a:t>sur</a:t>
            </a:r>
            <a:r>
              <a:rPr lang="en-US" sz="3200" dirty="0" smtClean="0">
                <a:latin typeface="Kristen ITC" pitchFamily="66" charset="0"/>
              </a:rPr>
              <a:t> la photo.  Must include 2 Halloween </a:t>
            </a:r>
            <a:r>
              <a:rPr lang="en-US" sz="3200" dirty="0" err="1" smtClean="0">
                <a:latin typeface="Kristen ITC" pitchFamily="66" charset="0"/>
              </a:rPr>
              <a:t>vocab</a:t>
            </a:r>
            <a:r>
              <a:rPr lang="en-US" sz="3200" dirty="0" smtClean="0">
                <a:latin typeface="Kristen ITC" pitchFamily="66" charset="0"/>
              </a:rPr>
              <a:t> words and 1 adjective in each sentence.</a:t>
            </a:r>
            <a:endParaRPr lang="en-US" sz="3200" dirty="0">
              <a:latin typeface="Kristen ITC" pitchFamily="66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752600" y="2667000"/>
            <a:ext cx="5634000" cy="3943350"/>
            <a:chOff x="1371600" y="1905000"/>
            <a:chExt cx="5634000" cy="3943350"/>
          </a:xfrm>
        </p:grpSpPr>
        <p:pic>
          <p:nvPicPr>
            <p:cNvPr id="1026" name="Picture 2" descr="http://www.martinfrost.ws/htmlfiles/july2009/witch-wante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6400" y="3352800"/>
              <a:ext cx="1519200" cy="1209675"/>
            </a:xfrm>
            <a:prstGeom prst="rect">
              <a:avLst/>
            </a:prstGeom>
            <a:noFill/>
          </p:spPr>
        </p:pic>
        <p:pic>
          <p:nvPicPr>
            <p:cNvPr id="1028" name="Picture 4" descr="http://www.halloweenhowl.com/images/hauntedhousebw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0" y="1905000"/>
              <a:ext cx="2433221" cy="3438525"/>
            </a:xfrm>
            <a:prstGeom prst="rect">
              <a:avLst/>
            </a:prstGeom>
            <a:noFill/>
          </p:spPr>
        </p:pic>
        <p:pic>
          <p:nvPicPr>
            <p:cNvPr id="1030" name="Picture 6" descr="http://dianasneighborhood.files.wordpress.com/2008/10/vampire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71600" y="3810000"/>
              <a:ext cx="1524000" cy="1413451"/>
            </a:xfrm>
            <a:prstGeom prst="rect">
              <a:avLst/>
            </a:prstGeom>
            <a:noFill/>
          </p:spPr>
        </p:pic>
        <p:pic>
          <p:nvPicPr>
            <p:cNvPr id="1032" name="Picture 8" descr="http://images.clipartof.com/thumbnails/34095-Clipart-Illustration-Of-A-Spooked-Ghost-Peeking-From-Behind-A-Tombstone-In-A-Cemetery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00600" y="4800600"/>
              <a:ext cx="1026795" cy="10477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36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</cp:revision>
  <dcterms:created xsi:type="dcterms:W3CDTF">2010-11-01T10:51:51Z</dcterms:created>
  <dcterms:modified xsi:type="dcterms:W3CDTF">2010-11-01T10:59:29Z</dcterms:modified>
</cp:coreProperties>
</file>